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6858000" cx="12192000"/>
  <p:notesSz cx="6858000" cy="9144000"/>
  <p:embeddedFontLst>
    <p:embeddedFont>
      <p:font typeface="Cantarell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8" roundtripDataSignature="AMtx7mgptYaM53Pw7vgjdwxUJJZSMKG9o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Cantarell-bold.fntdata"/><Relationship Id="rId14" Type="http://schemas.openxmlformats.org/officeDocument/2006/relationships/font" Target="fonts/Cantarell-regular.fntdata"/><Relationship Id="rId17" Type="http://schemas.openxmlformats.org/officeDocument/2006/relationships/font" Target="fonts/Cantarell-boldItalic.fntdata"/><Relationship Id="rId16" Type="http://schemas.openxmlformats.org/officeDocument/2006/relationships/font" Target="fonts/Cantarell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3.jp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ee62a3102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7" name="Google Shape;77;g2ee62a31022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ee62a3102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7" name="Google Shape;87;g2ee62a31022_0_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ee62a3102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6" name="Google Shape;96;g2ee62a31022_0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ee62a3102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2" name="Google Shape;102;g2ee62a31022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ee62a31022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8" name="Google Shape;108;g2ee62a31022_0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867185684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4" name="Google Shape;114;g35867185684_1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ee62a31022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0" name="Google Shape;120;g2ee62a31022_0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867185684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86718568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867185684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86718568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12" name="Google Shape;12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7AC5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white and gold rectangles&#10;&#10;Description automatically generated with low confidence" id="14" name="Google Shape;14;p5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, logo, font, graphics&#10;&#10;Description automatically generated" id="15" name="Google Shape;1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03376" y="1"/>
            <a:ext cx="2688624" cy="151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5"/>
          <p:cNvSpPr/>
          <p:nvPr/>
        </p:nvSpPr>
        <p:spPr>
          <a:xfrm>
            <a:off x="0" y="6235701"/>
            <a:ext cx="12192000" cy="622299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23303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5"/>
          <p:cNvSpPr/>
          <p:nvPr/>
        </p:nvSpPr>
        <p:spPr>
          <a:xfrm>
            <a:off x="0" y="6812280"/>
            <a:ext cx="12192000" cy="45719"/>
          </a:xfrm>
          <a:prstGeom prst="round2SameRect">
            <a:avLst>
              <a:gd fmla="val 0" name="adj1"/>
              <a:gd fmla="val 0" name="adj2"/>
            </a:avLst>
          </a:prstGeom>
          <a:solidFill>
            <a:srgbClr val="D7AC5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Google Shape;23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Google Shape;33;p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1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1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1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group of people walking in front of a building&#10;&#10;Description automatically generated" id="79" name="Google Shape;79;g2ee62a31022_0_0"/>
          <p:cNvPicPr preferRelativeResize="0"/>
          <p:nvPr/>
        </p:nvPicPr>
        <p:blipFill rotWithShape="1">
          <a:blip r:embed="rId3">
            <a:alphaModFix amt="35000"/>
          </a:blip>
          <a:srcRect b="0" l="0" r="0" t="20312"/>
          <a:stretch/>
        </p:blipFill>
        <p:spPr>
          <a:xfrm>
            <a:off x="0" y="-266800"/>
            <a:ext cx="12192000" cy="6858000"/>
          </a:xfrm>
          <a:prstGeom prst="rect">
            <a:avLst/>
          </a:prstGeom>
          <a:noFill/>
          <a:ln cap="flat" cmpd="sng" w="76200">
            <a:solidFill>
              <a:srgbClr val="23303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0" name="Google Shape;80;g2ee62a31022_0_0"/>
          <p:cNvSpPr txBox="1"/>
          <p:nvPr/>
        </p:nvSpPr>
        <p:spPr>
          <a:xfrm>
            <a:off x="1966805" y="1610688"/>
            <a:ext cx="8882400" cy="1539300"/>
          </a:xfrm>
          <a:prstGeom prst="rect">
            <a:avLst/>
          </a:prstGeom>
          <a:solidFill>
            <a:srgbClr val="233039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n-IN" sz="9400">
                <a:solidFill>
                  <a:srgbClr val="D7AC54"/>
                </a:solidFill>
                <a:latin typeface="Cantarell"/>
                <a:ea typeface="Cantarell"/>
                <a:cs typeface="Cantarell"/>
                <a:sym typeface="Cantarell"/>
              </a:rPr>
              <a:t>ARVR</a:t>
            </a:r>
            <a:endParaRPr b="1" i="0" sz="8200" u="none" cap="none" strike="noStrike">
              <a:solidFill>
                <a:srgbClr val="D7AC54"/>
              </a:solidFill>
              <a:latin typeface="Cantarell"/>
              <a:ea typeface="Cantarell"/>
              <a:cs typeface="Cantarell"/>
              <a:sym typeface="Cantarell"/>
            </a:endParaRPr>
          </a:p>
        </p:txBody>
      </p:sp>
      <p:pic>
        <p:nvPicPr>
          <p:cNvPr descr="A picture containing text, logo, font, graphics&#10;&#10;Description automatically generated" id="81" name="Google Shape;81;g2ee62a31022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326562" y="0"/>
            <a:ext cx="2865437" cy="161069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g2ee62a31022_0_0"/>
          <p:cNvSpPr/>
          <p:nvPr/>
        </p:nvSpPr>
        <p:spPr>
          <a:xfrm>
            <a:off x="0" y="6388100"/>
            <a:ext cx="12192000" cy="126900"/>
          </a:xfrm>
          <a:prstGeom prst="rect">
            <a:avLst/>
          </a:prstGeom>
          <a:solidFill>
            <a:srgbClr val="23303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g2ee62a31022_0_0"/>
          <p:cNvSpPr/>
          <p:nvPr/>
        </p:nvSpPr>
        <p:spPr>
          <a:xfrm flipH="1" rot="10800000">
            <a:off x="0" y="6573637"/>
            <a:ext cx="12192000" cy="45600"/>
          </a:xfrm>
          <a:prstGeom prst="rect">
            <a:avLst/>
          </a:prstGeom>
          <a:solidFill>
            <a:srgbClr val="23303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g2ee62a31022_0_0"/>
          <p:cNvSpPr txBox="1"/>
          <p:nvPr/>
        </p:nvSpPr>
        <p:spPr>
          <a:xfrm>
            <a:off x="7306300" y="4635575"/>
            <a:ext cx="3977700" cy="12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/>
              <a:t>Team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/>
              <a:t>Chandana B - 1RVU22BSC018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/>
              <a:t>Ananya S - </a:t>
            </a:r>
            <a:r>
              <a:rPr lang="en-IN" sz="1800">
                <a:solidFill>
                  <a:schemeClr val="dk1"/>
                </a:solidFill>
              </a:rPr>
              <a:t>1RVU22BSC010</a:t>
            </a:r>
            <a:br>
              <a:rPr lang="en-IN" sz="1800"/>
            </a:br>
            <a:r>
              <a:rPr lang="en-IN" sz="1800"/>
              <a:t>Ishita D S - </a:t>
            </a:r>
            <a:r>
              <a:rPr lang="en-IN" sz="1800">
                <a:solidFill>
                  <a:schemeClr val="dk1"/>
                </a:solidFill>
              </a:rPr>
              <a:t>1RVU22BSC0136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</a:rPr>
              <a:t>Priyanka C M - 1RVU22BSC075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ee62a31022_0_50"/>
          <p:cNvSpPr/>
          <p:nvPr/>
        </p:nvSpPr>
        <p:spPr>
          <a:xfrm>
            <a:off x="3105509" y="508360"/>
            <a:ext cx="5572800" cy="622200"/>
          </a:xfrm>
          <a:prstGeom prst="snip2DiagRect">
            <a:avLst>
              <a:gd fmla="val 0" name="adj1"/>
              <a:gd fmla="val 43005" name="adj2"/>
            </a:avLst>
          </a:prstGeom>
          <a:solidFill>
            <a:srgbClr val="23303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sz="1800">
              <a:solidFill>
                <a:srgbClr val="D7AC54"/>
              </a:solidFill>
              <a:latin typeface="Cantarell"/>
              <a:ea typeface="Cantarell"/>
              <a:cs typeface="Cantarell"/>
              <a:sym typeface="Cantarel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-IN" sz="1800">
                <a:solidFill>
                  <a:srgbClr val="D7AC54"/>
                </a:solidFill>
                <a:latin typeface="Cantarell"/>
                <a:ea typeface="Cantarell"/>
                <a:cs typeface="Cantarell"/>
                <a:sym typeface="Cantarell"/>
              </a:rPr>
              <a:t>Game Introduction</a:t>
            </a:r>
            <a:endParaRPr b="1" sz="1800">
              <a:solidFill>
                <a:srgbClr val="D7AC54"/>
              </a:solidFill>
              <a:latin typeface="Cantarell"/>
              <a:ea typeface="Cantarell"/>
              <a:cs typeface="Cantarell"/>
              <a:sym typeface="Cantarel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sz="1800">
              <a:solidFill>
                <a:srgbClr val="D7AC54"/>
              </a:solidFill>
              <a:latin typeface="Cantarell"/>
              <a:ea typeface="Cantarell"/>
              <a:cs typeface="Cantarell"/>
              <a:sym typeface="Cantarell"/>
            </a:endParaRPr>
          </a:p>
        </p:txBody>
      </p:sp>
      <p:sp>
        <p:nvSpPr>
          <p:cNvPr id="90" name="Google Shape;90;g2ee62a31022_0_50"/>
          <p:cNvSpPr txBox="1"/>
          <p:nvPr/>
        </p:nvSpPr>
        <p:spPr>
          <a:xfrm>
            <a:off x="1473150" y="3493350"/>
            <a:ext cx="9492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g2ee62a31022_0_50"/>
          <p:cNvSpPr txBox="1"/>
          <p:nvPr/>
        </p:nvSpPr>
        <p:spPr>
          <a:xfrm>
            <a:off x="905300" y="1130550"/>
            <a:ext cx="9973200" cy="11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IN" sz="1700">
                <a:solidFill>
                  <a:schemeClr val="dk1"/>
                </a:solidFill>
              </a:rPr>
              <a:t>🧓💥 </a:t>
            </a:r>
            <a:r>
              <a:rPr b="1" lang="en-IN" sz="1500">
                <a:solidFill>
                  <a:schemeClr val="dk1"/>
                </a:solidFill>
              </a:rPr>
              <a:t>Our Benki Granny is ready to defeat zombies and protect the world!</a:t>
            </a:r>
            <a:br>
              <a:rPr b="1" lang="en-IN" sz="1500">
                <a:solidFill>
                  <a:schemeClr val="dk1"/>
                </a:solidFill>
              </a:rPr>
            </a:br>
            <a:r>
              <a:rPr lang="en-IN" sz="1500">
                <a:solidFill>
                  <a:schemeClr val="dk1"/>
                </a:solidFill>
              </a:rPr>
              <a:t> Guide Granny through danger, collect coins, avoid zombies, and survive as long as you can!</a:t>
            </a:r>
            <a:endParaRPr sz="15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</a:endParaRPr>
          </a:p>
        </p:txBody>
      </p:sp>
      <p:pic>
        <p:nvPicPr>
          <p:cNvPr id="92" name="Google Shape;92;g2ee62a31022_0_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6375" y="1862926"/>
            <a:ext cx="6342874" cy="42285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g2ee62a31022_0_50"/>
          <p:cNvSpPr txBox="1"/>
          <p:nvPr/>
        </p:nvSpPr>
        <p:spPr>
          <a:xfrm>
            <a:off x="3959000" y="4719175"/>
            <a:ext cx="3865800" cy="11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500">
                <a:solidFill>
                  <a:srgbClr val="FF0000"/>
                </a:solidFill>
              </a:rPr>
              <a:t>Benki Granny</a:t>
            </a:r>
            <a:endParaRPr sz="45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ee62a31022_0_13"/>
          <p:cNvSpPr/>
          <p:nvPr/>
        </p:nvSpPr>
        <p:spPr>
          <a:xfrm>
            <a:off x="3105509" y="508360"/>
            <a:ext cx="5572800" cy="622200"/>
          </a:xfrm>
          <a:prstGeom prst="snip2DiagRect">
            <a:avLst>
              <a:gd fmla="val 0" name="adj1"/>
              <a:gd fmla="val 43005" name="adj2"/>
            </a:avLst>
          </a:prstGeom>
          <a:solidFill>
            <a:srgbClr val="23303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-IN" sz="1800">
                <a:solidFill>
                  <a:srgbClr val="D7AC54"/>
                </a:solidFill>
                <a:latin typeface="Cantarell"/>
                <a:ea typeface="Cantarell"/>
                <a:cs typeface="Cantarell"/>
                <a:sym typeface="Cantarell"/>
              </a:rPr>
              <a:t>How to Play</a:t>
            </a:r>
            <a:endParaRPr b="1" i="0" sz="1800" u="none" cap="none" strike="noStrike">
              <a:solidFill>
                <a:srgbClr val="D7AC54"/>
              </a:solidFill>
              <a:latin typeface="Cantarell"/>
              <a:ea typeface="Cantarell"/>
              <a:cs typeface="Cantarell"/>
              <a:sym typeface="Cantarell"/>
            </a:endParaRPr>
          </a:p>
        </p:txBody>
      </p:sp>
      <p:sp>
        <p:nvSpPr>
          <p:cNvPr id="99" name="Google Shape;99;g2ee62a31022_0_13"/>
          <p:cNvSpPr txBox="1"/>
          <p:nvPr/>
        </p:nvSpPr>
        <p:spPr>
          <a:xfrm>
            <a:off x="1513050" y="1603200"/>
            <a:ext cx="9165900" cy="38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IN" sz="1800">
                <a:solidFill>
                  <a:schemeClr val="dk1"/>
                </a:solidFill>
              </a:rPr>
              <a:t>🎮 </a:t>
            </a:r>
            <a:r>
              <a:rPr b="1" lang="en-IN" sz="1800">
                <a:solidFill>
                  <a:schemeClr val="dk1"/>
                </a:solidFill>
              </a:rPr>
              <a:t>Control Benki Granny</a:t>
            </a:r>
            <a:r>
              <a:rPr lang="en-IN" sz="1800">
                <a:solidFill>
                  <a:schemeClr val="dk1"/>
                </a:solidFill>
              </a:rPr>
              <a:t> using arrow keys</a:t>
            </a:r>
            <a:br>
              <a:rPr lang="en-I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IN" sz="1800">
                <a:solidFill>
                  <a:schemeClr val="dk1"/>
                </a:solidFill>
              </a:rPr>
              <a:t>💰 </a:t>
            </a:r>
            <a:r>
              <a:rPr b="1" lang="en-IN" sz="1800">
                <a:solidFill>
                  <a:schemeClr val="dk1"/>
                </a:solidFill>
              </a:rPr>
              <a:t>Collect coins</a:t>
            </a:r>
            <a:r>
              <a:rPr lang="en-IN" sz="1800">
                <a:solidFill>
                  <a:schemeClr val="dk1"/>
                </a:solidFill>
              </a:rPr>
              <a:t> to increase your score</a:t>
            </a:r>
            <a:br>
              <a:rPr lang="en-I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IN" sz="1800">
                <a:solidFill>
                  <a:schemeClr val="dk1"/>
                </a:solidFill>
              </a:rPr>
              <a:t>🧟‍♂️ </a:t>
            </a:r>
            <a:r>
              <a:rPr b="1" lang="en-IN" sz="1800">
                <a:solidFill>
                  <a:schemeClr val="dk1"/>
                </a:solidFill>
              </a:rPr>
              <a:t>Avoid zombies</a:t>
            </a:r>
            <a:r>
              <a:rPr lang="en-IN" sz="1800">
                <a:solidFill>
                  <a:schemeClr val="dk1"/>
                </a:solidFill>
              </a:rPr>
              <a:t>—each hit reduces your life</a:t>
            </a:r>
            <a:br>
              <a:rPr lang="en-I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IN" sz="1800">
                <a:solidFill>
                  <a:schemeClr val="dk1"/>
                </a:solidFill>
              </a:rPr>
              <a:t>❤️ Game ends when life reaches zero</a:t>
            </a:r>
            <a:br>
              <a:rPr lang="en-I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IN" sz="1800">
                <a:solidFill>
                  <a:schemeClr val="dk1"/>
                </a:solidFill>
              </a:rPr>
              <a:t>🔄 Try again and beat your high score!</a:t>
            </a:r>
            <a:br>
              <a:rPr lang="en-IN" sz="1800">
                <a:solidFill>
                  <a:schemeClr val="dk1"/>
                </a:solidFill>
              </a:rPr>
            </a:br>
            <a:endParaRPr b="0" i="0" sz="2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ee62a31022_0_21"/>
          <p:cNvSpPr/>
          <p:nvPr/>
        </p:nvSpPr>
        <p:spPr>
          <a:xfrm>
            <a:off x="3105509" y="508360"/>
            <a:ext cx="5572800" cy="622200"/>
          </a:xfrm>
          <a:prstGeom prst="snip2DiagRect">
            <a:avLst>
              <a:gd fmla="val 0" name="adj1"/>
              <a:gd fmla="val 43005" name="adj2"/>
            </a:avLst>
          </a:prstGeom>
          <a:solidFill>
            <a:srgbClr val="23303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-IN" sz="1800">
                <a:solidFill>
                  <a:srgbClr val="D7AC54"/>
                </a:solidFill>
                <a:latin typeface="Cantarell"/>
                <a:ea typeface="Cantarell"/>
                <a:cs typeface="Cantarell"/>
                <a:sym typeface="Cantarell"/>
              </a:rPr>
              <a:t>Game Elements (Prefabs &amp; Assets)</a:t>
            </a:r>
            <a:endParaRPr b="1" i="0" sz="1800" u="none" cap="none" strike="noStrike">
              <a:solidFill>
                <a:srgbClr val="D7AC54"/>
              </a:solidFill>
              <a:latin typeface="Cantarell"/>
              <a:ea typeface="Cantarell"/>
              <a:cs typeface="Cantarell"/>
              <a:sym typeface="Cantarell"/>
            </a:endParaRPr>
          </a:p>
        </p:txBody>
      </p:sp>
      <p:sp>
        <p:nvSpPr>
          <p:cNvPr id="105" name="Google Shape;105;g2ee62a31022_0_21"/>
          <p:cNvSpPr txBox="1"/>
          <p:nvPr/>
        </p:nvSpPr>
        <p:spPr>
          <a:xfrm>
            <a:off x="1308950" y="1130550"/>
            <a:ext cx="9165900" cy="52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IN" sz="1800">
                <a:solidFill>
                  <a:schemeClr val="dk1"/>
                </a:solidFill>
              </a:rPr>
              <a:t>Prefabs Used</a:t>
            </a:r>
            <a:r>
              <a:rPr lang="en-IN" sz="1800">
                <a:solidFill>
                  <a:schemeClr val="dk1"/>
                </a:solidFill>
              </a:rPr>
              <a:t>:</a:t>
            </a:r>
            <a:br>
              <a:rPr lang="en-I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IN" sz="1800">
                <a:solidFill>
                  <a:schemeClr val="dk1"/>
                </a:solidFill>
              </a:rPr>
              <a:t>Buildings, Roads, Nature, Props, Vehicles</a:t>
            </a:r>
            <a:br>
              <a:rPr lang="en-I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IN" sz="1800">
                <a:solidFill>
                  <a:schemeClr val="dk1"/>
                </a:solidFill>
              </a:rPr>
              <a:t>Assets Setup</a:t>
            </a:r>
            <a:r>
              <a:rPr lang="en-IN" sz="1800">
                <a:solidFill>
                  <a:schemeClr val="dk1"/>
                </a:solidFill>
              </a:rPr>
              <a:t>:</a:t>
            </a:r>
            <a:br>
              <a:rPr lang="en-I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IN" sz="1800">
                <a:solidFill>
                  <a:schemeClr val="dk1"/>
                </a:solidFill>
              </a:rPr>
              <a:t>3D Character with animations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IN" sz="1800">
                <a:solidFill>
                  <a:schemeClr val="dk1"/>
                </a:solidFill>
              </a:rPr>
              <a:t>Zombie and coin collection sound effects (.mp3, .wav)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IN" sz="1800">
                <a:solidFill>
                  <a:schemeClr val="dk1"/>
                </a:solidFill>
              </a:rPr>
              <a:t>Background images for Menu and Poster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IN" sz="1800">
                <a:solidFill>
                  <a:schemeClr val="dk1"/>
                </a:solidFill>
              </a:rPr>
              <a:t>Sound for zombie and coins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IN" sz="1800">
                <a:solidFill>
                  <a:schemeClr val="dk1"/>
                </a:solidFill>
              </a:rPr>
              <a:t>Materials with textures and colors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IN" sz="1800">
                <a:solidFill>
                  <a:schemeClr val="dk1"/>
                </a:solidFill>
              </a:rPr>
              <a:t>UI canvas menu</a:t>
            </a:r>
            <a:endParaRPr sz="18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e62a31022_0_31"/>
          <p:cNvSpPr/>
          <p:nvPr/>
        </p:nvSpPr>
        <p:spPr>
          <a:xfrm>
            <a:off x="3105509" y="508360"/>
            <a:ext cx="5572800" cy="622200"/>
          </a:xfrm>
          <a:prstGeom prst="snip2DiagRect">
            <a:avLst>
              <a:gd fmla="val 0" name="adj1"/>
              <a:gd fmla="val 43005" name="adj2"/>
            </a:avLst>
          </a:prstGeom>
          <a:solidFill>
            <a:srgbClr val="23303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-IN" sz="1800">
                <a:solidFill>
                  <a:srgbClr val="D7AC54"/>
                </a:solidFill>
                <a:latin typeface="Cantarell"/>
                <a:ea typeface="Cantarell"/>
                <a:cs typeface="Cantarell"/>
                <a:sym typeface="Cantarell"/>
              </a:rPr>
              <a:t>Scripts Overview (C#)</a:t>
            </a:r>
            <a:endParaRPr b="1" i="0" sz="1800" u="none" cap="none" strike="noStrike">
              <a:solidFill>
                <a:srgbClr val="D7AC54"/>
              </a:solidFill>
              <a:latin typeface="Cantarell"/>
              <a:ea typeface="Cantarell"/>
              <a:cs typeface="Cantarell"/>
              <a:sym typeface="Cantarell"/>
            </a:endParaRPr>
          </a:p>
        </p:txBody>
      </p:sp>
      <p:sp>
        <p:nvSpPr>
          <p:cNvPr id="111" name="Google Shape;111;g2ee62a31022_0_31"/>
          <p:cNvSpPr txBox="1"/>
          <p:nvPr/>
        </p:nvSpPr>
        <p:spPr>
          <a:xfrm>
            <a:off x="1445275" y="1627775"/>
            <a:ext cx="9151800" cy="41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IN" sz="1800">
                <a:solidFill>
                  <a:schemeClr val="dk1"/>
                </a:solidFill>
              </a:rPr>
              <a:t>💻</a:t>
            </a: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b="1" lang="en-IN" sz="1800">
                <a:solidFill>
                  <a:schemeClr val="dk1"/>
                </a:solidFill>
              </a:rPr>
              <a:t>PlayerController.cs</a:t>
            </a:r>
            <a:br>
              <a:rPr b="1" lang="en-IN" sz="1800">
                <a:solidFill>
                  <a:schemeClr val="dk1"/>
                </a:solidFill>
              </a:rPr>
            </a:br>
            <a:endParaRPr b="1"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IN" sz="1800">
                <a:solidFill>
                  <a:schemeClr val="dk1"/>
                </a:solidFill>
              </a:rPr>
              <a:t>Handles movement, collision with coins/zombies</a:t>
            </a:r>
            <a:br>
              <a:rPr lang="en-I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b="1" lang="en-IN" sz="1800">
                <a:solidFill>
                  <a:schemeClr val="dk1"/>
                </a:solidFill>
              </a:rPr>
              <a:t>UIController.cs</a:t>
            </a:r>
            <a:br>
              <a:rPr b="1" lang="en-IN" sz="1800">
                <a:solidFill>
                  <a:schemeClr val="dk1"/>
                </a:solidFill>
              </a:rPr>
            </a:br>
            <a:endParaRPr b="1"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IN" sz="1800">
                <a:solidFill>
                  <a:schemeClr val="dk1"/>
                </a:solidFill>
              </a:rPr>
              <a:t>Manages</a:t>
            </a:r>
            <a:r>
              <a:rPr lang="en-IN" sz="1800">
                <a:solidFill>
                  <a:schemeClr val="dk1"/>
                </a:solidFill>
              </a:rPr>
              <a:t> the UI interface Score(Player game menu)</a:t>
            </a:r>
            <a:br>
              <a:rPr lang="en-I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b="1" lang="en-IN" sz="1800">
                <a:solidFill>
                  <a:schemeClr val="dk1"/>
                </a:solidFill>
              </a:rPr>
              <a:t>AudioSource</a:t>
            </a:r>
            <a:br>
              <a:rPr b="1" lang="en-IN" sz="1800">
                <a:solidFill>
                  <a:schemeClr val="dk1"/>
                </a:solidFill>
              </a:rPr>
            </a:br>
            <a:endParaRPr b="1"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IN" sz="1800">
                <a:solidFill>
                  <a:schemeClr val="dk1"/>
                </a:solidFill>
              </a:rPr>
              <a:t>Sound effects on collision and coins collecting.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867185684_1_23"/>
          <p:cNvSpPr/>
          <p:nvPr/>
        </p:nvSpPr>
        <p:spPr>
          <a:xfrm>
            <a:off x="3105509" y="508360"/>
            <a:ext cx="5572800" cy="622200"/>
          </a:xfrm>
          <a:prstGeom prst="snip2DiagRect">
            <a:avLst>
              <a:gd fmla="val 0" name="adj1"/>
              <a:gd fmla="val 43005" name="adj2"/>
            </a:avLst>
          </a:prstGeom>
          <a:solidFill>
            <a:srgbClr val="23303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sz="1800">
              <a:solidFill>
                <a:srgbClr val="D7AC54"/>
              </a:solidFill>
              <a:latin typeface="Cantarell"/>
              <a:ea typeface="Cantarell"/>
              <a:cs typeface="Cantarell"/>
              <a:sym typeface="Cantarel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-IN" sz="1800">
                <a:solidFill>
                  <a:srgbClr val="D7AC54"/>
                </a:solidFill>
                <a:latin typeface="Cantarell"/>
                <a:ea typeface="Cantarell"/>
                <a:cs typeface="Cantarell"/>
                <a:sym typeface="Cantarell"/>
              </a:rPr>
              <a:t>AudioSource (Audio Script)</a:t>
            </a:r>
            <a:endParaRPr b="1" sz="1800">
              <a:solidFill>
                <a:srgbClr val="D7AC54"/>
              </a:solidFill>
              <a:latin typeface="Cantarell"/>
              <a:ea typeface="Cantarell"/>
              <a:cs typeface="Cantarell"/>
              <a:sym typeface="Cantarel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sz="1800">
              <a:solidFill>
                <a:srgbClr val="D7AC54"/>
              </a:solidFill>
              <a:latin typeface="Cantarell"/>
              <a:ea typeface="Cantarell"/>
              <a:cs typeface="Cantarell"/>
              <a:sym typeface="Cantarell"/>
            </a:endParaRPr>
          </a:p>
        </p:txBody>
      </p:sp>
      <p:sp>
        <p:nvSpPr>
          <p:cNvPr id="117" name="Google Shape;117;g35867185684_1_23"/>
          <p:cNvSpPr txBox="1"/>
          <p:nvPr/>
        </p:nvSpPr>
        <p:spPr>
          <a:xfrm>
            <a:off x="1445275" y="1627775"/>
            <a:ext cx="9151800" cy="42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chemeClr val="dk1"/>
                </a:solidFill>
              </a:rPr>
              <a:t>🔊</a:t>
            </a:r>
            <a:r>
              <a:rPr lang="en-IN" sz="1800">
                <a:solidFill>
                  <a:schemeClr val="dk1"/>
                </a:solidFill>
              </a:rPr>
              <a:t>Loads and plays </a:t>
            </a:r>
            <a:r>
              <a:rPr b="1" lang="en-IN" sz="1800">
                <a:solidFill>
                  <a:schemeClr val="dk1"/>
                </a:solidFill>
              </a:rPr>
              <a:t>coin collection sound</a:t>
            </a:r>
            <a:br>
              <a:rPr b="1" lang="en-IN" sz="1800">
                <a:solidFill>
                  <a:schemeClr val="dk1"/>
                </a:solidFill>
              </a:rPr>
            </a:b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IN" sz="1800">
                <a:solidFill>
                  <a:schemeClr val="dk1"/>
                </a:solidFill>
              </a:rPr>
              <a:t>Plays </a:t>
            </a:r>
            <a:r>
              <a:rPr b="1" lang="en-IN" sz="1800">
                <a:solidFill>
                  <a:schemeClr val="dk1"/>
                </a:solidFill>
              </a:rPr>
              <a:t>zombie collision sound</a:t>
            </a:r>
            <a:br>
              <a:rPr b="1" lang="en-IN" sz="1800">
                <a:solidFill>
                  <a:schemeClr val="dk1"/>
                </a:solidFill>
              </a:rPr>
            </a:b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IN" sz="1800">
                <a:solidFill>
                  <a:schemeClr val="dk1"/>
                </a:solidFill>
              </a:rPr>
              <a:t>Manages </a:t>
            </a:r>
            <a:r>
              <a:rPr b="1" lang="en-IN" sz="1800">
                <a:solidFill>
                  <a:schemeClr val="dk1"/>
                </a:solidFill>
              </a:rPr>
              <a:t>background music</a:t>
            </a:r>
            <a:r>
              <a:rPr lang="en-IN" sz="1800">
                <a:solidFill>
                  <a:schemeClr val="dk1"/>
                </a:solidFill>
              </a:rPr>
              <a:t> (if implemented)</a:t>
            </a:r>
            <a:br>
              <a:rPr lang="en-I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IN" sz="1800">
                <a:solidFill>
                  <a:schemeClr val="dk1"/>
                </a:solidFill>
              </a:rPr>
              <a:t>Ensures non-overlapping sound playback using </a:t>
            </a:r>
            <a:r>
              <a:rPr b="1" lang="en-IN" sz="1800">
                <a:solidFill>
                  <a:schemeClr val="dk1"/>
                </a:solidFill>
              </a:rPr>
              <a:t>AudioClip</a:t>
            </a:r>
            <a:br>
              <a:rPr b="1" lang="en-IN" sz="1800">
                <a:solidFill>
                  <a:schemeClr val="dk1"/>
                </a:solidFill>
              </a:rPr>
            </a:b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IN" sz="1800">
                <a:solidFill>
                  <a:schemeClr val="dk1"/>
                </a:solidFill>
              </a:rPr>
              <a:t>Volume control and spatial audio setup (if 3D sound is used)</a:t>
            </a:r>
            <a:br>
              <a:rPr lang="en-I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ee62a31022_0_26"/>
          <p:cNvSpPr/>
          <p:nvPr/>
        </p:nvSpPr>
        <p:spPr>
          <a:xfrm>
            <a:off x="3105509" y="508360"/>
            <a:ext cx="5572800" cy="622200"/>
          </a:xfrm>
          <a:prstGeom prst="snip2DiagRect">
            <a:avLst>
              <a:gd fmla="val 0" name="adj1"/>
              <a:gd fmla="val 43005" name="adj2"/>
            </a:avLst>
          </a:prstGeom>
          <a:solidFill>
            <a:srgbClr val="23303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-IN" sz="1800">
                <a:solidFill>
                  <a:srgbClr val="D7AC54"/>
                </a:solidFill>
                <a:latin typeface="Cantarell"/>
                <a:ea typeface="Cantarell"/>
                <a:cs typeface="Cantarell"/>
                <a:sym typeface="Cantarell"/>
              </a:rPr>
              <a:t>Key Technical Components</a:t>
            </a:r>
            <a:endParaRPr b="1" i="0" sz="1800" u="none" cap="none" strike="noStrike">
              <a:solidFill>
                <a:srgbClr val="D7AC54"/>
              </a:solidFill>
              <a:latin typeface="Cantarell"/>
              <a:ea typeface="Cantarell"/>
              <a:cs typeface="Cantarell"/>
              <a:sym typeface="Cantarell"/>
            </a:endParaRPr>
          </a:p>
        </p:txBody>
      </p:sp>
      <p:sp>
        <p:nvSpPr>
          <p:cNvPr id="123" name="Google Shape;123;g2ee62a31022_0_26"/>
          <p:cNvSpPr txBox="1"/>
          <p:nvPr/>
        </p:nvSpPr>
        <p:spPr>
          <a:xfrm>
            <a:off x="1445275" y="1634650"/>
            <a:ext cx="9151800" cy="39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IN" sz="1800">
                <a:solidFill>
                  <a:schemeClr val="dk1"/>
                </a:solidFill>
              </a:rPr>
              <a:t>Unity Prefab System</a:t>
            </a:r>
            <a:br>
              <a:rPr lang="en-I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IN" sz="1800">
                <a:solidFill>
                  <a:schemeClr val="dk1"/>
                </a:solidFill>
              </a:rPr>
              <a:t>Character Animation + Movement</a:t>
            </a:r>
            <a:br>
              <a:rPr lang="en-I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IN" sz="1800">
                <a:solidFill>
                  <a:schemeClr val="dk1"/>
                </a:solidFill>
              </a:rPr>
              <a:t>Collision Detection &amp; Responses</a:t>
            </a:r>
            <a:br>
              <a:rPr lang="en-I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IN" sz="1800">
                <a:solidFill>
                  <a:schemeClr val="dk1"/>
                </a:solidFill>
              </a:rPr>
              <a:t>Audio Management with AudioSource &amp; Audio Clips</a:t>
            </a:r>
            <a:br>
              <a:rPr lang="en-I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IN" sz="1800">
                <a:solidFill>
                  <a:schemeClr val="dk1"/>
                </a:solidFill>
              </a:rPr>
              <a:t>UI development using </a:t>
            </a:r>
            <a:r>
              <a:rPr b="1" lang="en-IN" sz="1800">
                <a:solidFill>
                  <a:schemeClr val="dk1"/>
                </a:solidFill>
              </a:rPr>
              <a:t>Unity Canvas System</a:t>
            </a:r>
            <a:endParaRPr b="1" sz="1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g35867185684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54475"/>
            <a:ext cx="6097599" cy="362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g35867185684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7600" y="1454475"/>
            <a:ext cx="6097599" cy="362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5867185684_0_2"/>
          <p:cNvSpPr txBox="1"/>
          <p:nvPr/>
        </p:nvSpPr>
        <p:spPr>
          <a:xfrm>
            <a:off x="1484400" y="2070825"/>
            <a:ext cx="9223200" cy="16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IN" sz="12000"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b="1" i="1" sz="1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2023-06-02T05:30:25Z</dcterms:created>
  <dc:creator>Mahadevaswamy G K</dc:creator>
</cp:coreProperties>
</file>